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Selfaware investor deck</dc:title>
  <dc:subject>SelfAware Technologies investor brief</dc:subject>
  <dc:creator>SelfAware Technologies</dc:creator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